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035" r:id="rId3"/>
    <p:sldId id="1036" r:id="rId4"/>
    <p:sldId id="1037" r:id="rId5"/>
    <p:sldId id="1038" r:id="rId6"/>
    <p:sldId id="1039" r:id="rId7"/>
    <p:sldId id="1040" r:id="rId8"/>
    <p:sldId id="1041" r:id="rId9"/>
    <p:sldId id="1042" r:id="rId10"/>
    <p:sldId id="1043" r:id="rId11"/>
    <p:sldId id="1044" r:id="rId12"/>
    <p:sldId id="1045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56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2025/10/20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054904"/>
            <a:ext cx="1219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福建省名校入学分班真题卷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24744"/>
            <a:ext cx="11526001" cy="249878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96" y="1804714"/>
            <a:ext cx="8121677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3977" y="3145833"/>
            <a:ext cx="5759338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83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71158"/>
            <a:ext cx="11534879" cy="5438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37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7" y="1177937"/>
            <a:ext cx="11508246" cy="376323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2354" y="1151571"/>
            <a:ext cx="2548596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96" y="1970178"/>
            <a:ext cx="4593285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599" y="2797493"/>
            <a:ext cx="4593285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514" y="3616099"/>
            <a:ext cx="4593285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600" y="4434705"/>
            <a:ext cx="5009606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50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64016"/>
            <a:ext cx="11499368" cy="31290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6824" y="1830840"/>
            <a:ext cx="131003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8596" y="1830839"/>
            <a:ext cx="131003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4275" y="1830840"/>
            <a:ext cx="2371701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155" y="2475274"/>
            <a:ext cx="131003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4424" y="2475274"/>
            <a:ext cx="131003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0733" y="2475275"/>
            <a:ext cx="262425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2652" y="3128417"/>
            <a:ext cx="1310030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6675" y="3102292"/>
            <a:ext cx="1310030" cy="4095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1692" y="3093583"/>
            <a:ext cx="1310030" cy="4095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0995" y="3772851"/>
            <a:ext cx="131003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51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36712"/>
            <a:ext cx="11499368" cy="523631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90" y="223143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464" y="3581263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173" y="4939800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133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38065"/>
            <a:ext cx="11534879" cy="529924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46" y="1020942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629" y="2379479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46" y="3746725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46" y="5113971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65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08720"/>
            <a:ext cx="11526001" cy="32267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537" y="4319478"/>
            <a:ext cx="11519246" cy="177116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628" y="97740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377" y="3050040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211" y="4365034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40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84858"/>
            <a:ext cx="11517123" cy="3900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19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52736"/>
            <a:ext cx="11499368" cy="5037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3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46395"/>
            <a:ext cx="11508246" cy="560694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628" y="855481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377" y="137799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794" y="2005011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959" y="2527525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337" y="3215505"/>
            <a:ext cx="403566" cy="36152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593" y="3746311"/>
            <a:ext cx="403566" cy="36152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011" y="4392493"/>
            <a:ext cx="403566" cy="36152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377" y="4919059"/>
            <a:ext cx="403566" cy="36152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211" y="5493824"/>
            <a:ext cx="403566" cy="36152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629" y="6146967"/>
            <a:ext cx="403566" cy="361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36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06236"/>
            <a:ext cx="11517123" cy="515906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96" y="2989080"/>
            <a:ext cx="3441157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267" y="4321492"/>
            <a:ext cx="2419659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4604" y="5662611"/>
            <a:ext cx="3144418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52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12</Words>
  <Application>Microsoft Office PowerPoint</Application>
  <PresentationFormat>自定义</PresentationFormat>
  <Paragraphs>1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8" baseType="lpstr"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352</cp:revision>
  <dcterms:created xsi:type="dcterms:W3CDTF">2020-11-06T05:24:00Z</dcterms:created>
  <dcterms:modified xsi:type="dcterms:W3CDTF">2025-10-20T03:31:39Z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